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2" r:id="rId2"/>
    <p:sldId id="293" r:id="rId3"/>
    <p:sldId id="277" r:id="rId4"/>
    <p:sldId id="263" r:id="rId5"/>
    <p:sldId id="267" r:id="rId6"/>
    <p:sldId id="279" r:id="rId7"/>
    <p:sldId id="280" r:id="rId8"/>
    <p:sldId id="278" r:id="rId9"/>
    <p:sldId id="268" r:id="rId10"/>
    <p:sldId id="264" r:id="rId11"/>
    <p:sldId id="269" r:id="rId12"/>
    <p:sldId id="281" r:id="rId13"/>
    <p:sldId id="282" r:id="rId14"/>
    <p:sldId id="265" r:id="rId15"/>
    <p:sldId id="283" r:id="rId16"/>
    <p:sldId id="266" r:id="rId17"/>
    <p:sldId id="284" r:id="rId18"/>
    <p:sldId id="286" r:id="rId19"/>
    <p:sldId id="285" r:id="rId20"/>
    <p:sldId id="271" r:id="rId21"/>
    <p:sldId id="272" r:id="rId22"/>
    <p:sldId id="273" r:id="rId23"/>
    <p:sldId id="287" r:id="rId24"/>
    <p:sldId id="274" r:id="rId25"/>
    <p:sldId id="289" r:id="rId26"/>
    <p:sldId id="288" r:id="rId27"/>
    <p:sldId id="276" r:id="rId28"/>
    <p:sldId id="290" r:id="rId29"/>
    <p:sldId id="291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1FCE-CA77-1F15-8A4A-E79007D07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9F3BD-3414-0B5C-B602-A6645435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B170-66DD-F563-CC62-5C2AC66F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5A42-4678-B95D-68B8-1B32D020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8910-5C44-330C-F318-A483FD36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1754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4C6E-2EF1-CB1D-9ABE-55A0076F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D1FA7-FBA8-9DF0-2149-561E4BDF0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463D-8834-8D04-6BC6-0A7CB779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69E9A-D2B8-4169-AD82-A3254B4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9CF27-7CB5-7470-63EF-ED2CE6B3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635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210A2-05C9-4EFB-89B8-11BCC4559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39686-684E-C95A-7258-ABAB50C20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7B4FF-E4F3-4718-335A-EEF43F5F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AAAF-7636-969A-63D4-F8F010DA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4D85-6F80-2E07-A1AE-9BC1AA1A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831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ED8C-E66F-9F8B-8CF7-758317BC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D1C7-F5E0-D7C3-A090-569B5F9E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3084-8AFA-AF8E-32B8-ED2733B5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89F12-44B4-3910-3DCF-E894309B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8639-7C79-A12C-DA7E-38D68A6F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2693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D59F-BBA8-53E1-6B4D-03492C17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E1318-CD0D-F525-F7C7-8626956A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4F2-B3B9-9FD5-C670-A3FE8760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4F972-F968-90A9-33C0-138EB152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90B2D-CAEA-C2BA-BC18-3BB25AC2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369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74C7-CB33-3E17-A4C9-CFEFFDE6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6CA4-3644-4925-5ACF-A4ED693E9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9F6E-6790-6EC1-5D7C-1B46D3DEE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0F6BA-DBD3-B5F0-1CD9-E132FCDD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5F205-56C5-C588-5A4D-558EBE0B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95C27-D450-35FC-E4C5-AF6D3B04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9239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9DDC-DA1A-7268-2B49-CAE2A671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6A14-9C07-E0A4-1FEF-501E4509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3267B-BC75-4AE4-C96D-75DB180B1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E1AB6-B466-9E56-6A10-E7296D371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FAEB7-CF36-FD74-E6BB-DD33DA9C2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5037D-CD42-8D22-F791-6D1095D5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3CE95-167B-29AB-6ADA-8A617B5E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73D64-3364-0D05-04CF-B848C427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820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E29E-840D-A981-A8BC-2C2EBBCB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E9A7A-EECB-A0F2-55A9-40383605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3FB4F-1BBD-3ACC-B881-D867D999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0729D-8EF5-EDD1-0A32-BA6C3B5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02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38BC2-DF7E-31E5-B243-DC45F165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5088E-4645-682F-BCE2-11521611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CDD1C-7B05-4F30-EE09-62D89B46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033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E108-9E1D-7AB7-8991-FD8D1396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8B2B-3A8E-E96D-095A-094705D8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7AFDA-78E0-8CC5-26DA-13BBFF0A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50A7-E81E-BC6A-C3C6-387B22B8E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7EC9-B28C-F2C9-F99D-EB4E355D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E9FBE-F7A0-8352-21F7-17000367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3238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7BCE-11C5-3661-8945-149C718A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68F3E-71B7-2970-0C9D-5315A0661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933E-5A6C-282D-38DD-3D9ED829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9DAA9-11F8-5AA2-357C-EAA38872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95B99-47EF-9A28-8A15-42D87608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49278-E781-1DA7-457E-CA42C7CA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878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EAB7A-AFDA-7C42-445D-1191FCEB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EEA79-F042-D037-85EE-7AC2E9358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91FDD-4413-72FA-8572-87546D182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0C7F-2BBD-DB45-A1C1-D9640501500A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AA85-F552-D470-4721-3FC7A4C7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093B1-F38F-34CC-9BEC-B449B1DA1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598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687D-01C0-7C01-E487-FCA86CE1D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https://regex101.com/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A37D4-311E-3A8E-CE1F-EEF34A8AE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Your new best friend &lt;3 </a:t>
            </a:r>
          </a:p>
        </p:txBody>
      </p:sp>
    </p:spTree>
    <p:extLst>
      <p:ext uri="{BB962C8B-B14F-4D97-AF65-F5344CB8AC3E}">
        <p14:creationId xmlns:p14="http://schemas.microsoft.com/office/powerpoint/2010/main" val="132662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assume we want to match all words that end with at. </a:t>
            </a:r>
          </a:p>
          <a:p>
            <a:r>
              <a:rPr lang="en-GB" dirty="0"/>
              <a:t>We could supply the full alphabet inside the character set, but that would be tedious. </a:t>
            </a:r>
          </a:p>
          <a:p>
            <a:r>
              <a:rPr lang="en-GB" dirty="0"/>
              <a:t>The solution is to use ranges like this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[a-z]at</a:t>
            </a:r>
            <a:r>
              <a:rPr lang="en-GB" dirty="0"/>
              <a:t>: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0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BF80BB-96C4-B1AE-70F6-1FE4738F0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86" y="1370229"/>
            <a:ext cx="9013827" cy="54877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B6ED2-5A88-72B4-F06A-381F223FFE8B}"/>
              </a:ext>
            </a:extLst>
          </p:cNvPr>
          <p:cNvSpPr txBox="1"/>
          <p:nvPr/>
        </p:nvSpPr>
        <p:spPr>
          <a:xfrm>
            <a:off x="4028303" y="1000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3500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Partial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selections such as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[a-f]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or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[g-p]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+mj-lt"/>
                <a:cs typeface="Miriam Fixed" panose="020B0509050101010101" pitchFamily="49" charset="-79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Capitalized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[A-Z]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Digit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[0-9]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Symbol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for example,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[#$%&amp;@]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Mixed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for example,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[a-zA-Z0-9]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includes all digits, lower and upper case letters. </a:t>
            </a:r>
          </a:p>
          <a:p>
            <a:endParaRPr lang="en-GB" dirty="0">
              <a:solidFill>
                <a:srgbClr val="3A3A3A"/>
              </a:solidFill>
              <a:latin typeface="Roboto" panose="02000000000000000000" pitchFamily="2" charset="0"/>
            </a:endParaRPr>
          </a:p>
          <a:p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Do note that a range only specifies multiple alternatives for a single character in a pattern.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8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Repeating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say you’d like to match all three-letter words. You’d probably do it like this: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[a-z][a-z][a-z]</a:t>
            </a:r>
          </a:p>
          <a:p>
            <a:r>
              <a:rPr lang="en-GB" dirty="0"/>
              <a:t>This would match all three-letter words. </a:t>
            </a:r>
          </a:p>
          <a:p>
            <a:r>
              <a:rPr lang="en-GB" dirty="0"/>
              <a:t>But what if you want to match a five- or eight-character word? </a:t>
            </a:r>
          </a:p>
          <a:p>
            <a:r>
              <a:rPr lang="en-GB" dirty="0"/>
              <a:t>There’s a better way to express such a pattern using the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{}</a:t>
            </a:r>
            <a:r>
              <a:rPr lang="en-GB" dirty="0"/>
              <a:t> curly braces notation. </a:t>
            </a:r>
          </a:p>
          <a:p>
            <a:r>
              <a:rPr lang="en-GB" dirty="0"/>
              <a:t>All you have to do is specify the number of repeating characters.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5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Repeating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Here are examples: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a{5} </a:t>
            </a:r>
            <a:r>
              <a:rPr lang="en-GB" dirty="0"/>
              <a:t>will match “</a:t>
            </a:r>
            <a:r>
              <a:rPr lang="en-GB" dirty="0" err="1">
                <a:cs typeface="Miriam Fixed" panose="020B0509050101010101" pitchFamily="49" charset="-79"/>
              </a:rPr>
              <a:t>aaaaa</a:t>
            </a:r>
            <a:r>
              <a:rPr lang="en-GB" dirty="0"/>
              <a:t>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n{3} </a:t>
            </a:r>
            <a:r>
              <a:rPr lang="en-GB" dirty="0"/>
              <a:t>will match “</a:t>
            </a:r>
            <a:r>
              <a:rPr lang="en-GB" dirty="0" err="1"/>
              <a:t>nnn</a:t>
            </a:r>
            <a:r>
              <a:rPr lang="en-GB" dirty="0"/>
              <a:t>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[a-z]{4} </a:t>
            </a:r>
            <a:r>
              <a:rPr lang="en-GB" dirty="0"/>
              <a:t>will match any four-letter word such as “door”, “room” or “book”.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[a-z]{6,} </a:t>
            </a:r>
            <a:r>
              <a:rPr lang="en-GB" dirty="0"/>
              <a:t>will match any word with six or more letters.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[a-z]{8,11} </a:t>
            </a:r>
            <a:r>
              <a:rPr lang="en-GB" dirty="0"/>
              <a:t>will match any word between eight and 11 letters.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[0-9]{11} </a:t>
            </a:r>
            <a:r>
              <a:rPr lang="en-GB" dirty="0"/>
              <a:t>will match an 11-digit number. 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Metacharacters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Metacharacters allow you to write regular expression patterns that are even more compact!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\d </a:t>
            </a:r>
            <a:r>
              <a:rPr lang="en-GB" dirty="0"/>
              <a:t>matches any digit that is the same as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[0-9]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\w </a:t>
            </a:r>
            <a:r>
              <a:rPr lang="en-GB" dirty="0"/>
              <a:t>matches any letter, digit and underscore character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\s </a:t>
            </a:r>
            <a:r>
              <a:rPr lang="en-GB" dirty="0"/>
              <a:t>matches a whitespace character — that is, a space or tab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\t </a:t>
            </a:r>
            <a:r>
              <a:rPr lang="en-GB" dirty="0"/>
              <a:t>matches a tab character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56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Metacharacters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Here are some </a:t>
            </a:r>
            <a:r>
              <a:rPr lang="en-GB" dirty="0" err="1"/>
              <a:t>exampels</a:t>
            </a:r>
            <a:r>
              <a:rPr lang="en-GB" dirty="0"/>
              <a:t>: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\w{5} </a:t>
            </a:r>
            <a:r>
              <a:rPr lang="en-GB" dirty="0"/>
              <a:t>matches any five-letter word or a five-digit number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\d{11} </a:t>
            </a:r>
            <a:r>
              <a:rPr lang="en-GB" dirty="0"/>
              <a:t>matches an 11-digit number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2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Special characters take us a step further into writing more advanced pattern expressions:</a:t>
            </a:r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+ </a:t>
            </a:r>
            <a:r>
              <a:rPr lang="en-GB" dirty="0"/>
              <a:t>: One or more quantifiers (preceding character must exist and can be optionally duplicated).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c+at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match “cat”, “</a:t>
            </a:r>
            <a:r>
              <a:rPr lang="en-GB" dirty="0" err="1"/>
              <a:t>ccat</a:t>
            </a:r>
            <a:r>
              <a:rPr lang="en-GB" dirty="0"/>
              <a:t>” and “</a:t>
            </a:r>
            <a:r>
              <a:rPr lang="en-GB" dirty="0" err="1"/>
              <a:t>ccccccccat</a:t>
            </a:r>
            <a:r>
              <a:rPr lang="en-GB" dirty="0"/>
              <a:t>”. You can repeat the preceding character as many times as you like and you’ll still get a match.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? </a:t>
            </a:r>
            <a:r>
              <a:rPr lang="en-GB" dirty="0"/>
              <a:t>: Zero or one quantifier (preceding character is optional).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c?at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only match “cat” or “at”.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9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GB" dirty="0"/>
              <a:t>: Zero or more quantifier (preceding character is optional and can be optionally duplicated).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c*at </a:t>
            </a:r>
            <a:r>
              <a:rPr lang="en-GB" dirty="0"/>
              <a:t>will match “at”, “cat” and “</a:t>
            </a:r>
            <a:r>
              <a:rPr lang="en-GB" dirty="0" err="1"/>
              <a:t>ccccccat</a:t>
            </a:r>
            <a:r>
              <a:rPr lang="en-GB" dirty="0"/>
              <a:t>”. </a:t>
            </a:r>
          </a:p>
          <a:p>
            <a:pPr marL="457200" lvl="1" indent="0">
              <a:buNone/>
            </a:pPr>
            <a:r>
              <a:rPr lang="en-GB" dirty="0"/>
              <a:t>It’s like the combination of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+</a:t>
            </a:r>
            <a:r>
              <a:rPr lang="en-GB" dirty="0"/>
              <a:t> and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 </a:t>
            </a:r>
            <a:r>
              <a:rPr lang="en-GB" dirty="0"/>
              <a:t>: this “escape character” is used when we want to use a special character literally. </a:t>
            </a:r>
          </a:p>
          <a:p>
            <a:pPr marL="457200" lvl="1" indent="0">
              <a:buNone/>
            </a:pPr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c\* </a:t>
            </a:r>
            <a:r>
              <a:rPr lang="en-GB" dirty="0"/>
              <a:t>will exactly match “c*” and not “</a:t>
            </a:r>
            <a:r>
              <a:rPr lang="en-GB" dirty="0" err="1"/>
              <a:t>ccccccc</a:t>
            </a:r>
            <a:r>
              <a:rPr lang="en-GB" dirty="0"/>
              <a:t>”.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[^]</a:t>
            </a:r>
            <a:r>
              <a:rPr lang="en-GB" dirty="0"/>
              <a:t>: this “negate” notation is used to indicate a character that should not be matched within a range.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b[^a-c]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ld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not match “bald” or “</a:t>
            </a:r>
            <a:r>
              <a:rPr lang="en-GB" dirty="0" err="1"/>
              <a:t>bbld</a:t>
            </a:r>
            <a:r>
              <a:rPr lang="en-GB" dirty="0"/>
              <a:t>” because the second letters a to c are negative. </a:t>
            </a:r>
          </a:p>
          <a:p>
            <a:pPr marL="457200" lvl="1" indent="0">
              <a:buNone/>
            </a:pPr>
            <a:r>
              <a:rPr lang="en-GB" dirty="0"/>
              <a:t>However, the pattern will match “</a:t>
            </a:r>
            <a:r>
              <a:rPr lang="en-GB" dirty="0" err="1"/>
              <a:t>beld</a:t>
            </a:r>
            <a:r>
              <a:rPr lang="en-GB" dirty="0"/>
              <a:t>”, “</a:t>
            </a:r>
            <a:r>
              <a:rPr lang="en-GB" dirty="0" err="1"/>
              <a:t>bild</a:t>
            </a:r>
            <a:r>
              <a:rPr lang="en-GB" dirty="0"/>
              <a:t>”, “bold” and so forth.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cs typeface="Miriam Fixed" panose="020B0509050101010101" pitchFamily="49" charset="-79"/>
              </a:rPr>
              <a:t>.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dirty="0"/>
              <a:t>: this “do” notation will match any digit, letter or symbol except newline. </a:t>
            </a:r>
          </a:p>
          <a:p>
            <a:pPr marL="457200" lvl="1" indent="0">
              <a:buNone/>
            </a:pPr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.{8}</a:t>
            </a:r>
            <a:r>
              <a:rPr lang="en-GB" dirty="0"/>
              <a:t> will match a an eight-character password consisting of letters, numbers and symbols. for example, “password” and “P@ssw0rd” will both match.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A15E-B1E2-009B-173B-2618738D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use </a:t>
            </a:r>
            <a:r>
              <a:rPr lang="en-NO" dirty="0">
                <a:hlinkClick r:id="rId2"/>
              </a:rPr>
              <a:t>regex101.com</a:t>
            </a:r>
            <a:r>
              <a:rPr lang="en-NO" dirty="0"/>
              <a:t>?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4D552C-22F9-5E42-9A05-0E2F04E2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573" y="1383957"/>
            <a:ext cx="10200227" cy="53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what we’ve learned so far, we can create an interesting variety of compact but powerful regular expressions. </a:t>
            </a:r>
          </a:p>
          <a:p>
            <a:r>
              <a:rPr lang="en-GB" dirty="0"/>
              <a:t>For example:</a:t>
            </a:r>
          </a:p>
          <a:p>
            <a:pPr marL="457200" lvl="1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.+</a:t>
            </a:r>
            <a:r>
              <a:rPr lang="en-GB" dirty="0"/>
              <a:t> matches one or an unlimited number of characters. For example, “c” , “cc” and “bcd#.670” will all match.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[a-z]+ </a:t>
            </a:r>
            <a:r>
              <a:rPr lang="en-GB" dirty="0"/>
              <a:t>will match all lowercase letter words irrespective of length, as long as they contain at least one letter. For example, “book” and “boardroom” will both match.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Groups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the special characters we just mentioned only affect a single character or a range set. </a:t>
            </a:r>
          </a:p>
          <a:p>
            <a:r>
              <a:rPr lang="en-GB" dirty="0"/>
              <a:t>What if we wanted the effect to apply to a section of the expression? </a:t>
            </a:r>
          </a:p>
          <a:p>
            <a:r>
              <a:rPr lang="en-GB" dirty="0"/>
              <a:t>We can do this by creating groups using round brackets —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()</a:t>
            </a:r>
            <a:r>
              <a:rPr lang="en-GB" dirty="0"/>
              <a:t>. </a:t>
            </a:r>
          </a:p>
          <a:p>
            <a:r>
              <a:rPr lang="en-GB" dirty="0"/>
              <a:t>For example, the </a:t>
            </a:r>
            <a:r>
              <a:rPr lang="en-GB" dirty="0">
                <a:cs typeface="Miriam Fixed" panose="020B0509050101010101" pitchFamily="49" charset="-79"/>
              </a:rPr>
              <a:t>pattern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book(.com)?</a:t>
            </a:r>
            <a:r>
              <a:rPr lang="en-GB" dirty="0"/>
              <a:t> </a:t>
            </a:r>
          </a:p>
          <a:p>
            <a:pPr lvl="1"/>
            <a:r>
              <a:rPr lang="en-GB" dirty="0"/>
              <a:t>will match both “book” and “</a:t>
            </a:r>
            <a:r>
              <a:rPr lang="en-GB" dirty="0" err="1"/>
              <a:t>book.com</a:t>
            </a:r>
            <a:r>
              <a:rPr lang="en-GB" dirty="0"/>
              <a:t>”, since we’ve made the “.com” part optional.</a:t>
            </a:r>
          </a:p>
          <a:p>
            <a:r>
              <a:rPr lang="en-GB" dirty="0"/>
              <a:t>Here’s a more complex example that would be used in a realistic scenario such as email validation: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6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Groups</a:t>
            </a:r>
            <a:endParaRPr lang="en-NO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C7325-957D-D87F-E297-00A4BA133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15" y="1346886"/>
            <a:ext cx="9052169" cy="55111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3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842B-6B0B-9E51-5A2C-7C350A27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Alternate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579B-D4C8-8DC2-1E17-0E6FA58E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specify alternate characters using the “pipe” symbol: | </a:t>
            </a:r>
          </a:p>
          <a:p>
            <a:r>
              <a:rPr lang="en-GB" dirty="0"/>
              <a:t>This is different from the special characters we showed earlier, as it affects all the characters on each side of the pipe symbol. </a:t>
            </a:r>
          </a:p>
          <a:p>
            <a:r>
              <a:rPr lang="en-GB" dirty="0"/>
              <a:t>For example, the pattern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sat|sit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dirty="0"/>
              <a:t>will match both “sat” and “sit” strings. </a:t>
            </a:r>
          </a:p>
          <a:p>
            <a:r>
              <a:rPr lang="en-GB" dirty="0"/>
              <a:t>We can rewrite the pattern as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s(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a|i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)t </a:t>
            </a:r>
            <a:r>
              <a:rPr lang="en-GB" dirty="0"/>
              <a:t>to match the same strings.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0371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may have noticed that some positive matches are a result of partial matching. </a:t>
            </a:r>
          </a:p>
          <a:p>
            <a:r>
              <a:rPr lang="en-GB" dirty="0"/>
              <a:t>For example, if I wrote a pattern to match the string “boo”, the string “book” will get a positive match as well, despite not being an exact match. </a:t>
            </a:r>
          </a:p>
          <a:p>
            <a:r>
              <a:rPr lang="en-GB" dirty="0"/>
              <a:t>To remedy this, we’ll use the following notations: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3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^ </a:t>
            </a:r>
            <a:r>
              <a:rPr lang="en-GB" dirty="0"/>
              <a:t>: placed at the start, this character matches a pattern at the start of a string.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en-GB" dirty="0"/>
              <a:t>: placed at the end, this character matches a pattern at the end of the string.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fix the above situation, we can write our pattern as boo$. </a:t>
            </a:r>
          </a:p>
          <a:p>
            <a:r>
              <a:rPr lang="en-GB" dirty="0"/>
              <a:t>This will ensure that the last three characters match the pattern. </a:t>
            </a:r>
          </a:p>
          <a:p>
            <a:r>
              <a:rPr lang="en-GB" dirty="0"/>
              <a:t>However, there’s one problem we haven’t considered yet, as the following image shows: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5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048B17-4E39-1AC4-A823-DFAFD16E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418" y="1269570"/>
            <a:ext cx="9179163" cy="5588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0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string “</a:t>
            </a:r>
            <a:r>
              <a:rPr lang="en-GB" dirty="0" err="1"/>
              <a:t>sboo</a:t>
            </a:r>
            <a:r>
              <a:rPr lang="en-GB" dirty="0"/>
              <a:t>” and “booboo” get a match because they still </a:t>
            </a:r>
            <a:r>
              <a:rPr lang="en-GB" dirty="0" err="1"/>
              <a:t>fulfill</a:t>
            </a:r>
            <a:r>
              <a:rPr lang="en-GB" dirty="0"/>
              <a:t> the current pattern-matching requirements. </a:t>
            </a:r>
          </a:p>
          <a:p>
            <a:r>
              <a:rPr lang="en-GB" dirty="0"/>
              <a:t>To fix this, we can update the pattern as follows: ^boo$</a:t>
            </a:r>
          </a:p>
          <a:p>
            <a:r>
              <a:rPr lang="en-GB" dirty="0"/>
              <a:t>This will strictly match the word “boo”. </a:t>
            </a:r>
          </a:p>
          <a:p>
            <a:r>
              <a:rPr lang="en-GB" dirty="0"/>
              <a:t>If you use both of them, both rules are enforced. </a:t>
            </a:r>
          </a:p>
          <a:p>
            <a:r>
              <a:rPr lang="en-GB" dirty="0"/>
              <a:t>For example, ^[a-z]{5}$ strictly matches a five-letter word. </a:t>
            </a:r>
          </a:p>
          <a:p>
            <a:pPr lvl="1"/>
            <a:r>
              <a:rPr lang="en-GB" dirty="0"/>
              <a:t>If the string has more than five letters, the pattern doesn’t match.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1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048B17-4E39-1AC4-A823-DFAFD16E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6418" y="1269570"/>
            <a:ext cx="9179162" cy="5588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1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950FFE8-46E8-6774-6DB7-53828060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First, lets try to match the word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cat</a:t>
            </a:r>
            <a:r>
              <a:rPr lang="en-GB" dirty="0"/>
              <a:t> in this string: </a:t>
            </a:r>
            <a:br>
              <a:rPr lang="en-GB" dirty="0"/>
            </a:br>
            <a:br>
              <a:rPr lang="en-GB" dirty="0"/>
            </a:b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rat bat cat sat fat cats eat tat cat mat CAT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375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2BB3E-3B6B-66F9-B477-4C6C9D18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31" y="1313498"/>
            <a:ext cx="9107009" cy="55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9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A8767-197E-5CCE-193C-A44AA344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 can see, this is can see sensitive and will only match the word that are identical.</a:t>
            </a:r>
          </a:p>
          <a:p>
            <a:r>
              <a:rPr lang="en-GB" dirty="0"/>
              <a:t>We can make it insensitive by changing the flag.</a:t>
            </a:r>
          </a:p>
          <a:p>
            <a:r>
              <a:rPr lang="en-GB" dirty="0"/>
              <a:t>This will make it possible to match all the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cat</a:t>
            </a:r>
            <a:r>
              <a:rPr lang="en-GB" dirty="0"/>
              <a:t>s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0492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082" y="1253331"/>
            <a:ext cx="9205835" cy="5604669"/>
          </a:xfrm>
        </p:spPr>
      </p:pic>
    </p:spTree>
    <p:extLst>
      <p:ext uri="{BB962C8B-B14F-4D97-AF65-F5344CB8AC3E}">
        <p14:creationId xmlns:p14="http://schemas.microsoft.com/office/powerpoint/2010/main" val="196507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3082" y="1253331"/>
            <a:ext cx="9205835" cy="5604668"/>
          </a:xfrm>
        </p:spPr>
      </p:pic>
    </p:spTree>
    <p:extLst>
      <p:ext uri="{BB962C8B-B14F-4D97-AF65-F5344CB8AC3E}">
        <p14:creationId xmlns:p14="http://schemas.microsoft.com/office/powerpoint/2010/main" val="121883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Character Sets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A8767-197E-5CCE-193C-A44AA344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wanted to match “bat”, “cat”, and “fat”, can we do this by using character sets, denoted with [] (brackets).</a:t>
            </a:r>
          </a:p>
          <a:p>
            <a:r>
              <a:rPr lang="en-GB" dirty="0"/>
              <a:t>Basically, you put in multiple characters that you want to get matched. </a:t>
            </a:r>
          </a:p>
          <a:p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bcf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]at </a:t>
            </a:r>
            <a:r>
              <a:rPr lang="en-GB" dirty="0"/>
              <a:t>will match multiple strings as follows: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173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Character Sets</a:t>
            </a:r>
            <a:endParaRPr lang="en-NO" dirty="0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DAFA9-A624-4F7C-C439-E9B21D1D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38" y="1198606"/>
            <a:ext cx="9295723" cy="565939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59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1654</Words>
  <Application>Microsoft Macintosh PowerPoint</Application>
  <PresentationFormat>Widescreen</PresentationFormat>
  <Paragraphs>141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Miriam Fixed</vt:lpstr>
      <vt:lpstr>Roboto</vt:lpstr>
      <vt:lpstr>Office Theme</vt:lpstr>
      <vt:lpstr>https://regex101.com/</vt:lpstr>
      <vt:lpstr>Why use regex101.com?</vt:lpstr>
      <vt:lpstr>RegEx101 - Basics</vt:lpstr>
      <vt:lpstr>RegEx101 - Basics</vt:lpstr>
      <vt:lpstr>RegEx101 - Flag</vt:lpstr>
      <vt:lpstr>RegEx101 - Flag</vt:lpstr>
      <vt:lpstr>RegEx101 - Flag</vt:lpstr>
      <vt:lpstr>RegEx101 - Character Sets</vt:lpstr>
      <vt:lpstr>RegEx101 - Character Sets</vt:lpstr>
      <vt:lpstr>RegEx101 - Ranges</vt:lpstr>
      <vt:lpstr>RegEx101 - Ranges</vt:lpstr>
      <vt:lpstr>RegEx101 - Ranges</vt:lpstr>
      <vt:lpstr>RegEx101 - Repeating Characters</vt:lpstr>
      <vt:lpstr>RegEx101 - Repeating Characters</vt:lpstr>
      <vt:lpstr>RegEx101 - Metacharacters</vt:lpstr>
      <vt:lpstr>RegEx101 - Metacharacters</vt:lpstr>
      <vt:lpstr>RegEx101 - Special Characters</vt:lpstr>
      <vt:lpstr>RegEx101 - Special Characters</vt:lpstr>
      <vt:lpstr>RegEx101 - Special Characters</vt:lpstr>
      <vt:lpstr>RegEx101 - Special Characters</vt:lpstr>
      <vt:lpstr>RegEx101 - Groups</vt:lpstr>
      <vt:lpstr>RegEx101 - Groups</vt:lpstr>
      <vt:lpstr>RegEx101 - Alternate Characters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Frida Westby</dc:creator>
  <cp:lastModifiedBy>Frida Westby</cp:lastModifiedBy>
  <cp:revision>10</cp:revision>
  <dcterms:created xsi:type="dcterms:W3CDTF">2022-10-10T05:11:08Z</dcterms:created>
  <dcterms:modified xsi:type="dcterms:W3CDTF">2022-10-10T07:45:31Z</dcterms:modified>
</cp:coreProperties>
</file>